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315200" cy="96012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014" autoAdjust="0"/>
    <p:restoredTop sz="94660"/>
  </p:normalViewPr>
  <p:slideViewPr>
    <p:cSldViewPr>
      <p:cViewPr varScale="1">
        <p:scale>
          <a:sx n="79" d="100"/>
          <a:sy n="79" d="100"/>
        </p:scale>
        <p:origin x="3774" y="156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DB91B-FF1C-42F6-B765-CD2AA0A20DC9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09813" y="1162050"/>
            <a:ext cx="23907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AFEFE-BBA9-4CF6-A428-F2B3763B5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852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AFEFE-BBA9-4CF6-A428-F2B3763B53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6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6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43071" y="537845"/>
            <a:ext cx="1316990" cy="114703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2101" y="537845"/>
            <a:ext cx="3829050" cy="114703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6169661"/>
            <a:ext cx="6217920" cy="190690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4069399"/>
            <a:ext cx="6217920" cy="210026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2100" y="3135948"/>
            <a:ext cx="2573020" cy="88722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87040" y="3135948"/>
            <a:ext cx="2573020" cy="88722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49158"/>
            <a:ext cx="3232150" cy="8956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3044825"/>
            <a:ext cx="3232150" cy="55318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2149158"/>
            <a:ext cx="3233420" cy="8956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044825"/>
            <a:ext cx="3233420" cy="55318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82270"/>
            <a:ext cx="2406650" cy="162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0" cy="819435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2009141"/>
            <a:ext cx="2406650" cy="65674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3"/>
            <a:ext cx="4389120" cy="11268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1"/>
            <a:ext cx="6583680" cy="6336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FF1E0-8BC4-4BC6-9502-1324C2BFE7D7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2410555" y="98127"/>
            <a:ext cx="4572000" cy="814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Computer Applications</a:t>
            </a:r>
          </a:p>
          <a:p>
            <a:pPr algn="ctr" rtl="0"/>
            <a:r>
              <a:rPr lang="en-US" sz="36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Fall  2018</a:t>
            </a:r>
          </a:p>
        </p:txBody>
      </p:sp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>
            <a:off x="3124200" y="1205557"/>
            <a:ext cx="2900362" cy="355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Notebook  /  MP2</a:t>
            </a:r>
            <a:endParaRPr lang="en-US" sz="3600" kern="10" spc="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219" y="2133600"/>
            <a:ext cx="719674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1600" b="1" dirty="0" smtClean="0"/>
              <a:t>NO LATE NOTEBOOKS WILL BE ACCEPTED</a:t>
            </a:r>
          </a:p>
          <a:p>
            <a:pPr lvl="0" algn="ctr">
              <a:lnSpc>
                <a:spcPct val="150000"/>
              </a:lnSpc>
            </a:pPr>
            <a:endParaRPr lang="en-US" sz="800" b="1" dirty="0"/>
          </a:p>
          <a:p>
            <a:pPr marL="231775" lvl="0" indent="-231775">
              <a:lnSpc>
                <a:spcPct val="150000"/>
              </a:lnSpc>
              <a:buAutoNum type="arabicPeriod"/>
            </a:pPr>
            <a:r>
              <a:rPr lang="en-US" sz="1600" dirty="0" smtClean="0"/>
              <a:t>Classroom and homework assignments:  </a:t>
            </a:r>
            <a:r>
              <a:rPr lang="en-US" sz="1600" dirty="0"/>
              <a:t>4</a:t>
            </a:r>
            <a:r>
              <a:rPr lang="en-US" sz="1600" dirty="0" smtClean="0"/>
              <a:t>0%</a:t>
            </a:r>
            <a:br>
              <a:rPr lang="en-US" sz="1600" dirty="0" smtClean="0"/>
            </a:br>
            <a:r>
              <a:rPr lang="en-US" sz="1600" dirty="0" smtClean="0"/>
              <a:t>    Including:</a:t>
            </a:r>
            <a:br>
              <a:rPr lang="en-US" sz="1600" dirty="0" smtClean="0"/>
            </a:br>
            <a:r>
              <a:rPr lang="en-US" sz="1600" dirty="0" smtClean="0"/>
              <a:t> Sample Tests 6-10, terms </a:t>
            </a:r>
            <a:r>
              <a:rPr lang="en-US" sz="1600" dirty="0"/>
              <a:t>and definitions, IC3 Fundamentals test </a:t>
            </a:r>
            <a:r>
              <a:rPr lang="en-US" sz="1600" dirty="0" smtClean="0"/>
              <a:t>results,</a:t>
            </a:r>
            <a:br>
              <a:rPr lang="en-US" sz="1600" dirty="0" smtClean="0"/>
            </a:br>
            <a:r>
              <a:rPr lang="en-US" sz="1600" dirty="0" smtClean="0"/>
              <a:t>“</a:t>
            </a:r>
            <a:r>
              <a:rPr lang="en-US" sz="1600" dirty="0"/>
              <a:t>Explain Your Thinking</a:t>
            </a:r>
            <a:r>
              <a:rPr lang="en-US" sz="1600" dirty="0" smtClean="0"/>
              <a:t>” (Lessons 8, 9 ,10</a:t>
            </a:r>
            <a:r>
              <a:rPr lang="en-US" sz="1600" dirty="0" smtClean="0"/>
              <a:t>), IC3 test score printout</a:t>
            </a:r>
            <a:endParaRPr lang="en-US" sz="1600" dirty="0" smtClean="0"/>
          </a:p>
          <a:p>
            <a:pPr marL="231775" lvl="0" indent="-231775">
              <a:lnSpc>
                <a:spcPct val="150000"/>
              </a:lnSpc>
              <a:buAutoNum type="arabicPeriod"/>
            </a:pPr>
            <a:r>
              <a:rPr lang="en-US" sz="1600" dirty="0" smtClean="0"/>
              <a:t>Projects:  “About My Phone”/ </a:t>
            </a:r>
            <a:r>
              <a:rPr lang="en-US" sz="1600" dirty="0"/>
              <a:t>h</a:t>
            </a:r>
            <a:r>
              <a:rPr lang="en-US" sz="1600" dirty="0" smtClean="0"/>
              <a:t>ard copy  30%</a:t>
            </a:r>
          </a:p>
          <a:p>
            <a:pPr lvl="0">
              <a:lnSpc>
                <a:spcPct val="150000"/>
              </a:lnSpc>
            </a:pPr>
            <a:r>
              <a:rPr lang="en-US" sz="1600" dirty="0" smtClean="0"/>
              <a:t>3. Signed test </a:t>
            </a:r>
            <a:r>
              <a:rPr lang="en-US" sz="1600" dirty="0" err="1" smtClean="0"/>
              <a:t>Scantrons</a:t>
            </a:r>
            <a:r>
              <a:rPr lang="en-US" sz="1600" dirty="0" smtClean="0"/>
              <a:t> and class handouts:   20%</a:t>
            </a:r>
          </a:p>
          <a:p>
            <a:pPr lvl="0">
              <a:lnSpc>
                <a:spcPct val="150000"/>
              </a:lnSpc>
            </a:pPr>
            <a:r>
              <a:rPr lang="en-US" sz="1600" dirty="0" smtClean="0"/>
              <a:t>4.  Did you hand in a notebook (separate, with sleeves) on time?   10%</a:t>
            </a:r>
            <a:endParaRPr lang="en-US" sz="1600" dirty="0"/>
          </a:p>
          <a:p>
            <a:pPr>
              <a:lnSpc>
                <a:spcPct val="150000"/>
              </a:lnSpc>
            </a:pPr>
            <a:endParaRPr lang="en-US" sz="1600" dirty="0" smtClean="0"/>
          </a:p>
          <a:p>
            <a:pPr>
              <a:lnSpc>
                <a:spcPct val="150000"/>
              </a:lnSpc>
            </a:pPr>
            <a:r>
              <a:rPr lang="en-US" sz="1600" dirty="0" smtClean="0"/>
              <a:t>Minus: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Is </a:t>
            </a:r>
            <a:r>
              <a:rPr lang="en-US" sz="1600" dirty="0"/>
              <a:t>your name and period number clearly written on the cover?  </a:t>
            </a:r>
            <a:r>
              <a:rPr lang="en-US" sz="1600" dirty="0" smtClean="0"/>
              <a:t>  </a:t>
            </a:r>
            <a:br>
              <a:rPr lang="en-US" sz="1600" dirty="0" smtClean="0"/>
            </a:br>
            <a:r>
              <a:rPr lang="en-US" sz="1600" dirty="0" smtClean="0"/>
              <a:t>	- </a:t>
            </a:r>
            <a:r>
              <a:rPr lang="en-US" sz="1600" dirty="0"/>
              <a:t>5</a:t>
            </a:r>
            <a:r>
              <a:rPr lang="en-US" sz="1600" dirty="0" smtClean="0"/>
              <a:t>%  </a:t>
            </a:r>
            <a:r>
              <a:rPr lang="en-US" sz="1600" dirty="0"/>
              <a:t>if missing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Is your notebook in good condition, organized well, </a:t>
            </a:r>
            <a:r>
              <a:rPr lang="en-US" sz="1600" dirty="0" smtClean="0"/>
              <a:t>and </a:t>
            </a:r>
            <a:r>
              <a:rPr lang="en-US" sz="1600" dirty="0"/>
              <a:t>presented nicely?  </a:t>
            </a:r>
            <a:br>
              <a:rPr lang="en-US" sz="1600" dirty="0"/>
            </a:br>
            <a:r>
              <a:rPr lang="en-US" sz="1600" dirty="0" smtClean="0"/>
              <a:t>        	- </a:t>
            </a:r>
            <a:r>
              <a:rPr lang="en-US" sz="1600" dirty="0"/>
              <a:t>5%  </a:t>
            </a:r>
            <a:r>
              <a:rPr lang="en-US" sz="1600" dirty="0" smtClean="0"/>
              <a:t>   if </a:t>
            </a:r>
            <a:r>
              <a:rPr lang="en-US" sz="1600" dirty="0"/>
              <a:t>notebook is not in presentable </a:t>
            </a:r>
            <a:r>
              <a:rPr lang="en-US" sz="1600" dirty="0" smtClean="0"/>
              <a:t>condition.</a:t>
            </a:r>
            <a:endParaRPr lang="en-US" sz="1600" dirty="0"/>
          </a:p>
          <a:p>
            <a:r>
              <a:rPr lang="en-US" sz="1600" dirty="0"/>
              <a:t> </a:t>
            </a:r>
          </a:p>
          <a:p>
            <a:r>
              <a:rPr lang="en-US" sz="1600" u="sng" dirty="0"/>
              <a:t>Grade</a:t>
            </a:r>
            <a:endParaRPr lang="en-US" sz="1600" dirty="0"/>
          </a:p>
          <a:p>
            <a:endParaRPr lang="en-US" sz="1600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9" y="98127"/>
            <a:ext cx="1998663" cy="157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872602"/>
              </p:ext>
            </p:extLst>
          </p:nvPr>
        </p:nvGraphicFramePr>
        <p:xfrm>
          <a:off x="933450" y="-1286173"/>
          <a:ext cx="6584944" cy="389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7390"/>
                <a:gridCol w="461484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</a:tblGrid>
              <a:tr h="139040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1-5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Sign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Lesson 8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SIGNED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</a:tr>
              <a:tr h="139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Lesson 6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Signed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Lesson 6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Lesson 6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Lesson 7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Lesson 7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TEST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Lesson 8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Lesson 8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Scantron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Explain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Lesson 8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Lesson 9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Scantron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Lesson 9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</a:tr>
              <a:tr h="1112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Q/A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Scantron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Handout 1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Terms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Q/A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Terms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Lesson 6/7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Q/A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 dirty="0">
                          <a:effectLst/>
                        </a:rPr>
                        <a:t>Terms</a:t>
                      </a:r>
                      <a:endParaRPr lang="en-US" sz="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Lesson 6/7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Thinking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TEST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Q/A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Lesson 8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 dirty="0">
                          <a:effectLst/>
                        </a:rPr>
                        <a:t>Explain</a:t>
                      </a:r>
                      <a:endParaRPr lang="en-US" sz="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270989"/>
              </p:ext>
            </p:extLst>
          </p:nvPr>
        </p:nvGraphicFramePr>
        <p:xfrm>
          <a:off x="7772400" y="537459"/>
          <a:ext cx="6584944" cy="3472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7390"/>
                <a:gridCol w="461484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  <a:gridCol w="437390"/>
              </a:tblGrid>
              <a:tr h="62840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1-5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Sign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Lesson 8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SIGNED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HW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</a:tr>
              <a:tr h="139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Lesson 6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Signed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Lesson 6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Lesson 6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Lesson 7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Lesson 7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TEST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Lesson 8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Lesson 8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Scantron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Explain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Lesson 8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Lesson 9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Scantron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Lesson 9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ctr"/>
                </a:tc>
              </a:tr>
              <a:tr h="1112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Q/A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Scantron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Handout 1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Terms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Q/A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Terms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Lesson 6/7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Q/A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Terms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Lesson 6/7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Thinking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TEST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Q/A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>
                          <a:effectLst/>
                        </a:rPr>
                        <a:t>Lesson 8</a:t>
                      </a:r>
                      <a:endParaRPr lang="en-US" sz="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sng" strike="noStrike" dirty="0">
                          <a:effectLst/>
                        </a:rPr>
                        <a:t>Explain</a:t>
                      </a:r>
                      <a:endParaRPr lang="en-US" sz="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2" marR="5562" marT="5562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135</Words>
  <Application>Microsoft Office PowerPoint</Application>
  <PresentationFormat>Custom</PresentationFormat>
  <Paragraphs>100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Impact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fsuteam</dc:creator>
  <cp:lastModifiedBy>Joel Landy</cp:lastModifiedBy>
  <cp:revision>25</cp:revision>
  <cp:lastPrinted>2018-11-19T19:46:45Z</cp:lastPrinted>
  <dcterms:created xsi:type="dcterms:W3CDTF">2014-03-14T18:53:15Z</dcterms:created>
  <dcterms:modified xsi:type="dcterms:W3CDTF">2018-11-21T19:29:44Z</dcterms:modified>
</cp:coreProperties>
</file>